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6"/>
  </p:normalViewPr>
  <p:slideViewPr>
    <p:cSldViewPr snapToGrid="0" snapToObjects="1">
      <p:cViewPr varScale="1">
        <p:scale>
          <a:sx n="106" d="100"/>
          <a:sy n="106" d="100"/>
        </p:scale>
        <p:origin x="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088623-6D43-554C-89A1-EF9C5BE8F7A4}" type="datetimeFigureOut">
              <a:rPr kumimoji="1" lang="zh-CN" altLang="en-US" smtClean="0"/>
              <a:t>17/2/14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E075A1-A1F9-8345-A231-F2A1419725B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9998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2/14/17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2/14/17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2/14/17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2/14/17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2/14/17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2/14/17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2/14/17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2/14/17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Visualizing </a:t>
            </a:r>
            <a:r>
              <a:rPr lang="en-US" dirty="0"/>
              <a:t>Multi-Agent Patrolling 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Team name : FALCONS</a:t>
            </a:r>
          </a:p>
          <a:p>
            <a:r>
              <a:rPr lang="en-US" dirty="0" smtClean="0"/>
              <a:t>Team member : </a:t>
            </a:r>
            <a:r>
              <a:rPr lang="en-US" dirty="0" err="1"/>
              <a:t>ChaoHui</a:t>
            </a:r>
            <a:r>
              <a:rPr lang="en-US" dirty="0"/>
              <a:t> Xu, </a:t>
            </a:r>
            <a:r>
              <a:rPr lang="en-US" dirty="0" err="1"/>
              <a:t>Yifan</a:t>
            </a:r>
            <a:r>
              <a:rPr lang="en-US" dirty="0"/>
              <a:t> </a:t>
            </a:r>
            <a:r>
              <a:rPr lang="en-US" dirty="0" err="1"/>
              <a:t>Gu</a:t>
            </a:r>
            <a:r>
              <a:rPr lang="en-US" dirty="0"/>
              <a:t>, Sheng Zhang</a:t>
            </a:r>
          </a:p>
        </p:txBody>
      </p:sp>
    </p:spTree>
    <p:extLst>
      <p:ext uri="{BB962C8B-B14F-4D97-AF65-F5344CB8AC3E}">
        <p14:creationId xmlns:p14="http://schemas.microsoft.com/office/powerpoint/2010/main" val="79096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871538"/>
            <a:ext cx="8946541" cy="5486400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r>
              <a:rPr lang="en-US" dirty="0" smtClean="0"/>
              <a:t>Consider the sprint task #16 – Develop the GUI portion for showing the execution of the algorithm on </a:t>
            </a:r>
            <a:r>
              <a:rPr lang="en-US" dirty="0"/>
              <a:t>block </a:t>
            </a:r>
            <a:r>
              <a:rPr lang="en-US" dirty="0" smtClean="0"/>
              <a:t>view </a:t>
            </a:r>
            <a:endParaRPr lang="zh-CN" alt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237" y="2124074"/>
            <a:ext cx="7504114" cy="443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5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130" y="352705"/>
            <a:ext cx="9404723" cy="1400530"/>
          </a:xfrm>
        </p:spPr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ummary </a:t>
            </a:r>
            <a:r>
              <a:rPr lang="en-US" dirty="0"/>
              <a:t>of </a:t>
            </a:r>
            <a:r>
              <a:rPr lang="en-US" dirty="0" smtClean="0"/>
              <a:t>the feedback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753235"/>
            <a:ext cx="8946541" cy="419548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From the </a:t>
            </a:r>
            <a:r>
              <a:rPr lang="en-US" dirty="0" smtClean="0"/>
              <a:t>observations. Our GUI portion of Block View is a </a:t>
            </a:r>
            <a:r>
              <a:rPr lang="en-US" altLang="zh-CN" dirty="0" smtClean="0"/>
              <a:t>good work</a:t>
            </a:r>
          </a:p>
          <a:p>
            <a:endParaRPr lang="en-US" altLang="zh-CN" dirty="0"/>
          </a:p>
          <a:p>
            <a:r>
              <a:rPr lang="en-US" altLang="zh-CN" dirty="0" smtClean="0"/>
              <a:t>From the suggestions. </a:t>
            </a:r>
            <a:r>
              <a:rPr lang="en-US" altLang="zh-CN" dirty="0"/>
              <a:t>F</a:t>
            </a:r>
            <a:r>
              <a:rPr lang="en-US" altLang="zh-CN" dirty="0" smtClean="0"/>
              <a:t>irstly, we should </a:t>
            </a:r>
            <a:r>
              <a:rPr lang="en-US" dirty="0" smtClean="0"/>
              <a:t>have a reasonable process for agents in different regions. Secondly, we need to improve our velocity. Thirdly, </a:t>
            </a:r>
            <a:r>
              <a:rPr lang="en-US" dirty="0"/>
              <a:t>equal </a:t>
            </a:r>
            <a:r>
              <a:rPr lang="en-US" dirty="0" smtClean="0"/>
              <a:t>participation.</a:t>
            </a:r>
          </a:p>
          <a:p>
            <a:endParaRPr lang="en-US" altLang="zh-CN" dirty="0"/>
          </a:p>
          <a:p>
            <a:r>
              <a:rPr lang="en-US" altLang="zh-CN" dirty="0" smtClean="0"/>
              <a:t>From meeting log. We did a good job, </a:t>
            </a:r>
            <a:r>
              <a:rPr lang="en-US" altLang="zh-CN" dirty="0"/>
              <a:t>and should </a:t>
            </a:r>
            <a:r>
              <a:rPr lang="en-US" altLang="zh-CN" dirty="0" smtClean="0"/>
              <a:t>keep </a:t>
            </a:r>
            <a:r>
              <a:rPr lang="en-US" altLang="zh-CN" dirty="0"/>
              <a:t>up the good </a:t>
            </a:r>
            <a:r>
              <a:rPr lang="en-US" altLang="zh-CN" dirty="0" smtClean="0"/>
              <a:t>work.</a:t>
            </a:r>
          </a:p>
          <a:p>
            <a:endParaRPr lang="en-US" altLang="zh-CN" dirty="0"/>
          </a:p>
          <a:p>
            <a:r>
              <a:rPr lang="en-US" altLang="zh-CN" dirty="0"/>
              <a:t>From </a:t>
            </a:r>
            <a:r>
              <a:rPr lang="en-US" altLang="zh-CN" dirty="0" smtClean="0"/>
              <a:t>Documents. Firstly, divide </a:t>
            </a:r>
            <a:r>
              <a:rPr lang="en-US" altLang="zh-CN" dirty="0"/>
              <a:t>the workload equally among all three of </a:t>
            </a:r>
            <a:r>
              <a:rPr lang="en-US" altLang="zh-CN" dirty="0" smtClean="0"/>
              <a:t>us at </a:t>
            </a:r>
            <a:r>
              <a:rPr lang="en-US" altLang="zh-CN" dirty="0"/>
              <a:t>all times so that there is consistency of workload in the </a:t>
            </a:r>
            <a:r>
              <a:rPr lang="en-US" altLang="zh-CN" dirty="0" smtClean="0"/>
              <a:t>schedule. Secondly, don</a:t>
            </a:r>
            <a:r>
              <a:rPr lang="mr-IN" altLang="zh-CN" dirty="0" smtClean="0"/>
              <a:t>’</a:t>
            </a:r>
            <a:r>
              <a:rPr lang="en-US" altLang="zh-CN" dirty="0" smtClean="0"/>
              <a:t>t forget to update the sprint tasks table to track our progress. Thirdly, think about what kind of test case is necessary before writing the test case.</a:t>
            </a:r>
            <a:endParaRPr lang="en-US" altLang="zh-CN" dirty="0"/>
          </a:p>
          <a:p>
            <a:endParaRPr lang="en-US" altLang="zh-CN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98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plan of action on the feedback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good GUI style</a:t>
            </a:r>
          </a:p>
          <a:p>
            <a:r>
              <a:rPr lang="en-US" dirty="0" smtClean="0"/>
              <a:t>Make sure the GUI show</a:t>
            </a:r>
            <a:r>
              <a:rPr lang="en-US" altLang="zh-CN" dirty="0" smtClean="0"/>
              <a:t>s</a:t>
            </a:r>
            <a:r>
              <a:rPr lang="en-US" dirty="0" smtClean="0"/>
              <a:t> </a:t>
            </a:r>
            <a:r>
              <a:rPr lang="en-US" dirty="0"/>
              <a:t>the information </a:t>
            </a:r>
            <a:r>
              <a:rPr lang="en-US" dirty="0" smtClean="0"/>
              <a:t>reasonably</a:t>
            </a:r>
          </a:p>
          <a:p>
            <a:r>
              <a:rPr lang="en-US" dirty="0" smtClean="0"/>
              <a:t>To complete </a:t>
            </a:r>
            <a:r>
              <a:rPr lang="en-US" dirty="0"/>
              <a:t>more </a:t>
            </a:r>
            <a:r>
              <a:rPr lang="en-US" dirty="0" smtClean="0"/>
              <a:t>functionalities</a:t>
            </a:r>
          </a:p>
          <a:p>
            <a:r>
              <a:rPr lang="en-US" dirty="0" smtClean="0"/>
              <a:t>To improve the equal participation</a:t>
            </a:r>
          </a:p>
          <a:p>
            <a:r>
              <a:rPr lang="en-US" dirty="0" smtClean="0"/>
              <a:t>To make sure every member </a:t>
            </a:r>
            <a:r>
              <a:rPr lang="en-US" dirty="0"/>
              <a:t>has a </a:t>
            </a:r>
            <a:r>
              <a:rPr lang="en-US" dirty="0" smtClean="0"/>
              <a:t>consistent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 schedule</a:t>
            </a:r>
          </a:p>
          <a:p>
            <a:r>
              <a:rPr lang="en-US" dirty="0"/>
              <a:t>To take a full </a:t>
            </a:r>
            <a:r>
              <a:rPr lang="en-US" dirty="0" smtClean="0"/>
              <a:t>consideration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 task data, and so that we can </a:t>
            </a:r>
            <a:r>
              <a:rPr lang="en-US" dirty="0"/>
              <a:t>keep track </a:t>
            </a:r>
            <a:r>
              <a:rPr lang="en-US" dirty="0" smtClean="0"/>
              <a:t>of our work</a:t>
            </a:r>
          </a:p>
          <a:p>
            <a:r>
              <a:rPr lang="en-US" dirty="0" smtClean="0"/>
              <a:t>To design </a:t>
            </a:r>
            <a:r>
              <a:rPr lang="en-US" altLang="zh-CN" dirty="0" smtClean="0"/>
              <a:t>effective test cases, so that we can valid the </a:t>
            </a:r>
            <a:r>
              <a:rPr lang="en-US" altLang="zh-CN" dirty="0"/>
              <a:t>correct </a:t>
            </a:r>
            <a:r>
              <a:rPr lang="en-US" altLang="zh-CN" dirty="0" smtClean="0"/>
              <a:t>functionality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48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ser Stories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724305"/>
            <a:ext cx="8946541" cy="4195481"/>
          </a:xfrm>
        </p:spPr>
        <p:txBody>
          <a:bodyPr/>
          <a:lstStyle/>
          <a:p>
            <a:endParaRPr lang="en-US" altLang="zh-CN" dirty="0" smtClean="0"/>
          </a:p>
          <a:p>
            <a:r>
              <a:rPr lang="en-US" altLang="zh-CN" dirty="0" smtClean="0"/>
              <a:t>User</a:t>
            </a:r>
            <a:r>
              <a:rPr lang="zh-CN" altLang="en-US" dirty="0" smtClean="0"/>
              <a:t> </a:t>
            </a:r>
            <a:r>
              <a:rPr lang="en-US" altLang="zh-CN" dirty="0" smtClean="0"/>
              <a:t>s</a:t>
            </a:r>
            <a:r>
              <a:rPr lang="en-US" dirty="0" smtClean="0"/>
              <a:t>elects </a:t>
            </a:r>
            <a:r>
              <a:rPr lang="en-US" dirty="0"/>
              <a:t>to see a Graphical View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User loads </a:t>
            </a:r>
            <a:r>
              <a:rPr lang="en-US" dirty="0"/>
              <a:t>environment file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User executes </a:t>
            </a:r>
            <a:r>
              <a:rPr lang="en-US" dirty="0"/>
              <a:t>the algorithm step by step or for a fixed number of steps </a:t>
            </a:r>
          </a:p>
        </p:txBody>
      </p:sp>
    </p:spTree>
    <p:extLst>
      <p:ext uri="{BB962C8B-B14F-4D97-AF65-F5344CB8AC3E}">
        <p14:creationId xmlns:p14="http://schemas.microsoft.com/office/powerpoint/2010/main" val="193930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Sprint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/>
              <a:t>User</a:t>
            </a:r>
            <a:r>
              <a:rPr lang="zh-CN" altLang="en-US" sz="2400" dirty="0"/>
              <a:t> </a:t>
            </a:r>
            <a:r>
              <a:rPr lang="en-US" altLang="zh-CN" sz="2400" dirty="0"/>
              <a:t>s</a:t>
            </a:r>
            <a:r>
              <a:rPr lang="en-US" sz="2400" dirty="0"/>
              <a:t>elects to see a Graphical View </a:t>
            </a:r>
            <a:endParaRPr lang="en-US" dirty="0" smtClean="0"/>
          </a:p>
          <a:p>
            <a:r>
              <a:rPr lang="en-US" dirty="0" smtClean="0"/>
              <a:t>Develop </a:t>
            </a:r>
            <a:r>
              <a:rPr lang="en-US" dirty="0"/>
              <a:t>GUI to show the </a:t>
            </a:r>
            <a:r>
              <a:rPr lang="en-US" dirty="0" smtClean="0"/>
              <a:t>graphical </a:t>
            </a:r>
            <a:r>
              <a:rPr lang="en-US" dirty="0"/>
              <a:t>view </a:t>
            </a:r>
            <a:r>
              <a:rPr lang="en-US" dirty="0" smtClean="0"/>
              <a:t>(</a:t>
            </a:r>
            <a:r>
              <a:rPr lang="en-US" dirty="0" err="1" smtClean="0"/>
              <a:t>chaohui</a:t>
            </a:r>
            <a:r>
              <a:rPr lang="en-US" dirty="0" smtClean="0"/>
              <a:t>)</a:t>
            </a:r>
          </a:p>
          <a:p>
            <a:r>
              <a:rPr lang="en-US" altLang="zh-CN" dirty="0"/>
              <a:t>Develop code to show the number of agents at each </a:t>
            </a:r>
            <a:r>
              <a:rPr lang="en-US" altLang="zh-CN" dirty="0" smtClean="0"/>
              <a:t>node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chaohui</a:t>
            </a:r>
            <a:r>
              <a:rPr lang="en-US" altLang="zh-CN" dirty="0" smtClean="0"/>
              <a:t>)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30975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Sprint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User loads environment file </a:t>
            </a:r>
            <a:endParaRPr lang="en-US" sz="2400" dirty="0" smtClean="0"/>
          </a:p>
          <a:p>
            <a:r>
              <a:rPr lang="en-US" dirty="0" smtClean="0"/>
              <a:t>Develop </a:t>
            </a:r>
            <a:r>
              <a:rPr lang="en-US" dirty="0"/>
              <a:t>code to read and parse configuration file </a:t>
            </a:r>
            <a:r>
              <a:rPr lang="en-US" dirty="0" smtClean="0"/>
              <a:t>(</a:t>
            </a:r>
            <a:r>
              <a:rPr lang="en-US" dirty="0"/>
              <a:t>Sheng Zhang 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38593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04607"/>
          </a:xfrm>
        </p:spPr>
        <p:txBody>
          <a:bodyPr/>
          <a:lstStyle/>
          <a:p>
            <a:r>
              <a:rPr lang="en-US" dirty="0" smtClean="0"/>
              <a:t>Sprint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667155"/>
            <a:ext cx="894654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User executes </a:t>
            </a:r>
            <a:r>
              <a:rPr lang="en-US" sz="2400" dirty="0"/>
              <a:t>the algorithm step by step or for a fixed number of steps </a:t>
            </a:r>
            <a:endParaRPr lang="en-US" sz="2400" dirty="0" smtClean="0"/>
          </a:p>
          <a:p>
            <a:r>
              <a:rPr lang="en-US" dirty="0" smtClean="0"/>
              <a:t>Implement </a:t>
            </a:r>
            <a:r>
              <a:rPr lang="en-US" dirty="0"/>
              <a:t>patrol algorithm </a:t>
            </a:r>
            <a:r>
              <a:rPr lang="en-US" dirty="0" smtClean="0"/>
              <a:t>(</a:t>
            </a:r>
            <a:r>
              <a:rPr lang="en-US" dirty="0"/>
              <a:t>Sheng </a:t>
            </a:r>
            <a:r>
              <a:rPr lang="en-US" dirty="0" smtClean="0"/>
              <a:t>Zhang)</a:t>
            </a:r>
          </a:p>
          <a:p>
            <a:r>
              <a:rPr lang="en-US" dirty="0"/>
              <a:t>Develop the GUI portion of block </a:t>
            </a:r>
            <a:r>
              <a:rPr lang="en-US" dirty="0" smtClean="0"/>
              <a:t>view to </a:t>
            </a:r>
            <a:r>
              <a:rPr lang="en-US" dirty="0"/>
              <a:t>provide options for user to </a:t>
            </a:r>
            <a:r>
              <a:rPr lang="en-US" dirty="0" smtClean="0"/>
              <a:t>choose to </a:t>
            </a:r>
            <a:r>
              <a:rPr lang="en-US" dirty="0"/>
              <a:t>run the algorithm step by step or execute the algorithm for a fixed number of times/steps (Yifan </a:t>
            </a:r>
            <a:r>
              <a:rPr lang="en-US" dirty="0" smtClean="0"/>
              <a:t>)</a:t>
            </a:r>
          </a:p>
          <a:p>
            <a:r>
              <a:rPr lang="en-US" altLang="zh-CN" dirty="0"/>
              <a:t>Develop the GUI </a:t>
            </a:r>
            <a:r>
              <a:rPr lang="en-US" altLang="zh-CN" dirty="0" smtClean="0"/>
              <a:t>to </a:t>
            </a:r>
            <a:r>
              <a:rPr lang="en-US" altLang="zh-CN" dirty="0"/>
              <a:t>s</a:t>
            </a:r>
            <a:r>
              <a:rPr lang="en-US" dirty="0" smtClean="0"/>
              <a:t>how the execution of the algorithm on block view (Yifan)</a:t>
            </a:r>
          </a:p>
          <a:p>
            <a:r>
              <a:rPr lang="en-US" altLang="zh-CN" dirty="0"/>
              <a:t>Develop the GUI to </a:t>
            </a:r>
            <a:r>
              <a:rPr lang="en-US" altLang="zh-CN" dirty="0" smtClean="0"/>
              <a:t>s</a:t>
            </a:r>
            <a:r>
              <a:rPr lang="en-US" dirty="0" smtClean="0"/>
              <a:t>how </a:t>
            </a:r>
            <a:r>
              <a:rPr lang="en-US" dirty="0"/>
              <a:t>the execution of the algorithm on Graphical view (</a:t>
            </a:r>
            <a:r>
              <a:rPr lang="en-US" dirty="0" err="1"/>
              <a:t>Chaohui</a:t>
            </a:r>
            <a:r>
              <a:rPr lang="en-US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434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sprint task #5– Develop GUI to show the graphical view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2897187"/>
            <a:ext cx="8106753" cy="246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32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743076"/>
            <a:ext cx="8946541" cy="4505324"/>
          </a:xfrm>
        </p:spPr>
        <p:txBody>
          <a:bodyPr/>
          <a:lstStyle/>
          <a:p>
            <a:r>
              <a:rPr lang="en-US" dirty="0" smtClean="0"/>
              <a:t>Consider </a:t>
            </a:r>
            <a:r>
              <a:rPr lang="en-US" dirty="0"/>
              <a:t>the sprint task #14 – Implement patrol algorithm 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332" y="2310924"/>
            <a:ext cx="70485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5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238</TotalTime>
  <Words>440</Words>
  <Application>Microsoft Macintosh PowerPoint</Application>
  <PresentationFormat>宽屏</PresentationFormat>
  <Paragraphs>47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Arial</vt:lpstr>
      <vt:lpstr>Century Gothic</vt:lpstr>
      <vt:lpstr>DengXian</vt:lpstr>
      <vt:lpstr>Mangal</vt:lpstr>
      <vt:lpstr>Wingdings 3</vt:lpstr>
      <vt:lpstr>宋体</vt:lpstr>
      <vt:lpstr>Ion</vt:lpstr>
      <vt:lpstr>Visualizing Multi-Agent Patrolling  </vt:lpstr>
      <vt:lpstr>Summary of the feedback</vt:lpstr>
      <vt:lpstr>A plan of action on the feedback</vt:lpstr>
      <vt:lpstr>User Stories</vt:lpstr>
      <vt:lpstr>Sprint Tasks</vt:lpstr>
      <vt:lpstr>Sprint Tasks</vt:lpstr>
      <vt:lpstr>Sprint Tasks</vt:lpstr>
      <vt:lpstr>Test Case</vt:lpstr>
      <vt:lpstr>Test Case</vt:lpstr>
      <vt:lpstr>Test Case 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a Tool to Visualize Multi-Agent Patrolling  </dc:title>
  <dc:creator>Xu ChaoHui</dc:creator>
  <cp:lastModifiedBy>yifan gu</cp:lastModifiedBy>
  <cp:revision>29</cp:revision>
  <dcterms:created xsi:type="dcterms:W3CDTF">2017-02-11T18:25:41Z</dcterms:created>
  <dcterms:modified xsi:type="dcterms:W3CDTF">2017-02-14T19:54:32Z</dcterms:modified>
</cp:coreProperties>
</file>